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B61092-97B8-4572-848C-D37778FF3E54}" v="774" dt="2022-10-04T06:37:23.7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502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475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745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776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874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061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810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519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28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268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632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721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239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76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10/3/2022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198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3600" dirty="0">
                <a:ea typeface="맑은 고딕"/>
              </a:rPr>
              <a:t>벤치마킹 </a:t>
            </a:r>
            <a:br>
              <a:rPr lang="ko-KR" altLang="en-US" sz="3600" dirty="0">
                <a:ea typeface="맑은 고딕"/>
              </a:rPr>
            </a:br>
            <a:r>
              <a:rPr lang="ko-KR" altLang="en-US" sz="3600" dirty="0" err="1">
                <a:ea typeface="맑은 고딕"/>
              </a:rPr>
              <a:t>리서치_롯데시네마_영화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이준성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FC323C-30A4-FF6B-1671-AD2B608E1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2-2 영화정보</a:t>
            </a:r>
            <a:endParaRPr lang="ko-KR" altLang="en-US" dirty="0"/>
          </a:p>
        </p:txBody>
      </p:sp>
      <p:pic>
        <p:nvPicPr>
          <p:cNvPr id="5" name="그림 5">
            <a:extLst>
              <a:ext uri="{FF2B5EF4-FFF2-40B4-BE49-F238E27FC236}">
                <a16:creationId xmlns:a16="http://schemas.microsoft.com/office/drawing/2014/main" id="{B7A908E9-AB04-9C39-4360-782EC94B6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6419" y="446088"/>
            <a:ext cx="3311060" cy="5414963"/>
          </a:xfrm>
        </p:spPr>
      </p:pic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0564EB-3083-78CB-B741-4B6223C201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610163" cy="3600311"/>
          </a:xfrm>
        </p:spPr>
        <p:txBody>
          <a:bodyPr/>
          <a:lstStyle/>
          <a:p>
            <a:r>
              <a:rPr lang="ko-KR" altLang="en-US" dirty="0">
                <a:ea typeface="맑은 고딕"/>
              </a:rPr>
              <a:t>사진이나 인물 누를 시 인물 정보 팝업 열림</a:t>
            </a:r>
          </a:p>
        </p:txBody>
      </p:sp>
    </p:spTree>
    <p:extLst>
      <p:ext uri="{BB962C8B-B14F-4D97-AF65-F5344CB8AC3E}">
        <p14:creationId xmlns:p14="http://schemas.microsoft.com/office/powerpoint/2010/main" val="951728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CAC4C2-47FB-A871-648C-5ACAC272B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2-2 평점 및 관람평</a:t>
            </a:r>
            <a:endParaRPr lang="ko-KR" altLang="en-US" dirty="0"/>
          </a:p>
        </p:txBody>
      </p:sp>
      <p:pic>
        <p:nvPicPr>
          <p:cNvPr id="5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B5B9208-5284-6CE7-F6CE-D8F0E20584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4028" y="446088"/>
            <a:ext cx="2615844" cy="5414963"/>
          </a:xfrm>
        </p:spPr>
      </p:pic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580814-83B4-7732-E1CE-72295EF8B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관람내역이 있을 경우에만 작성 가능</a:t>
            </a:r>
          </a:p>
          <a:p>
            <a:r>
              <a:rPr lang="ko-KR" altLang="en-US" dirty="0">
                <a:ea typeface="맑은 고딕"/>
              </a:rPr>
              <a:t>(1~10점)</a:t>
            </a:r>
          </a:p>
          <a:p>
            <a:r>
              <a:rPr lang="ko-KR" altLang="en-US" dirty="0" err="1">
                <a:ea typeface="맑은 고딕"/>
              </a:rPr>
              <a:t>최신순</a:t>
            </a:r>
            <a:r>
              <a:rPr lang="ko-KR" altLang="en-US" dirty="0">
                <a:ea typeface="맑은 고딕"/>
              </a:rPr>
              <a:t>, 공감순으로 정렬되며</a:t>
            </a:r>
          </a:p>
          <a:p>
            <a:r>
              <a:rPr lang="ko-KR" altLang="en-US" dirty="0">
                <a:ea typeface="맑은 고딕"/>
              </a:rPr>
              <a:t>10개까지 출력됨.</a:t>
            </a:r>
          </a:p>
          <a:p>
            <a:r>
              <a:rPr lang="ko-KR" altLang="en-US" dirty="0" err="1">
                <a:ea typeface="맑은 고딕"/>
              </a:rPr>
              <a:t>더보기</a:t>
            </a:r>
            <a:r>
              <a:rPr lang="ko-KR" altLang="en-US" dirty="0">
                <a:ea typeface="맑은 고딕"/>
              </a:rPr>
              <a:t> 누를 시 10개씩 추가 출력.</a:t>
            </a:r>
          </a:p>
        </p:txBody>
      </p:sp>
    </p:spTree>
    <p:extLst>
      <p:ext uri="{BB962C8B-B14F-4D97-AF65-F5344CB8AC3E}">
        <p14:creationId xmlns:p14="http://schemas.microsoft.com/office/powerpoint/2010/main" val="1334473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F5F084-3204-8E7B-0B1E-C7BCB5EFD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1-1 홈</a:t>
            </a:r>
            <a:endParaRPr lang="ko-KR" altLang="en-US" dirty="0"/>
          </a:p>
        </p:txBody>
      </p:sp>
      <p:pic>
        <p:nvPicPr>
          <p:cNvPr id="10" name="그림 10">
            <a:extLst>
              <a:ext uri="{FF2B5EF4-FFF2-40B4-BE49-F238E27FC236}">
                <a16:creationId xmlns:a16="http://schemas.microsoft.com/office/drawing/2014/main" id="{FEDFDC45-F749-8F06-130B-0FB2B1323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5633" y="1672504"/>
            <a:ext cx="6252633" cy="4767966"/>
          </a:xfrm>
        </p:spPr>
      </p:pic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EDE410C-1679-3D89-D173-424BFAC94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홈엔 각 현재 </a:t>
            </a:r>
            <a:r>
              <a:rPr lang="ko-KR" altLang="en-US" dirty="0" err="1">
                <a:ea typeface="맑은 고딕"/>
              </a:rPr>
              <a:t>상영작과</a:t>
            </a:r>
            <a:r>
              <a:rPr lang="ko-KR" altLang="en-US" dirty="0">
                <a:ea typeface="맑은 고딕"/>
              </a:rPr>
              <a:t> 상영 </a:t>
            </a:r>
            <a:r>
              <a:rPr lang="ko-KR" altLang="en-US" dirty="0" err="1">
                <a:ea typeface="맑은 고딕"/>
              </a:rPr>
              <a:t>예정작</a:t>
            </a:r>
            <a:r>
              <a:rPr lang="ko-KR" altLang="en-US" dirty="0">
                <a:ea typeface="맑은 고딕"/>
              </a:rPr>
              <a:t> TOP 5가 나오고 더보기를 누를 시 각 메뉴로 이동된다.</a:t>
            </a:r>
          </a:p>
        </p:txBody>
      </p:sp>
      <p:pic>
        <p:nvPicPr>
          <p:cNvPr id="12" name="그림 12">
            <a:extLst>
              <a:ext uri="{FF2B5EF4-FFF2-40B4-BE49-F238E27FC236}">
                <a16:creationId xmlns:a16="http://schemas.microsoft.com/office/drawing/2014/main" id="{E5B59F08-C5D0-44A1-0FB7-A8967F4DF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99" y="281919"/>
            <a:ext cx="6260925" cy="138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787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1246F2-A234-204B-142F-466A41094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1-1 </a:t>
            </a:r>
            <a:r>
              <a:rPr lang="ko-KR" altLang="en-US" dirty="0" err="1">
                <a:ea typeface="맑은 고딕"/>
              </a:rPr>
              <a:t>홈_포스터</a:t>
            </a:r>
          </a:p>
        </p:txBody>
      </p:sp>
      <p:pic>
        <p:nvPicPr>
          <p:cNvPr id="5" name="그림 5">
            <a:extLst>
              <a:ext uri="{FF2B5EF4-FFF2-40B4-BE49-F238E27FC236}">
                <a16:creationId xmlns:a16="http://schemas.microsoft.com/office/drawing/2014/main" id="{4A5763D2-738A-E9EA-9837-7A03766CE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5633" y="1395016"/>
            <a:ext cx="6252633" cy="3517106"/>
          </a:xfrm>
        </p:spPr>
      </p:pic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3337FEF-582B-A22A-46EA-57258D7D8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포스터 위에 마우스를 올릴 시 예매하기와 상세정보 버튼이 나옴.</a:t>
            </a:r>
            <a:endParaRPr lang="ko-KR"/>
          </a:p>
          <a:p>
            <a:r>
              <a:rPr lang="ko-KR" altLang="en-US" dirty="0">
                <a:ea typeface="맑은 고딕"/>
              </a:rPr>
              <a:t>예매하기를 누를 경우 해당 영화 예매로 </a:t>
            </a:r>
            <a:r>
              <a:rPr lang="ko-KR" altLang="en-US" dirty="0" err="1">
                <a:ea typeface="맑은 고딕"/>
              </a:rPr>
              <a:t>넘어감</a:t>
            </a:r>
            <a:r>
              <a:rPr lang="ko-KR" altLang="en-US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4423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B23A6E-3178-1973-88B1-2C7149C2C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1-2 </a:t>
            </a:r>
            <a:r>
              <a:rPr lang="ko-KR" altLang="en-US" dirty="0" err="1">
                <a:ea typeface="맑은 고딕"/>
              </a:rPr>
              <a:t>현재상영작</a:t>
            </a:r>
            <a:endParaRPr lang="ko-KR" altLang="en-US" dirty="0" err="1"/>
          </a:p>
        </p:txBody>
      </p:sp>
      <p:pic>
        <p:nvPicPr>
          <p:cNvPr id="5" name="그림 5">
            <a:extLst>
              <a:ext uri="{FF2B5EF4-FFF2-40B4-BE49-F238E27FC236}">
                <a16:creationId xmlns:a16="http://schemas.microsoft.com/office/drawing/2014/main" id="{10B2A6C1-B87C-15B5-7EE5-12FE21458E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66069" y="446088"/>
            <a:ext cx="4631761" cy="5414963"/>
          </a:xfrm>
        </p:spPr>
      </p:pic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4F3439-990F-B2C5-A765-E26BBBA19E1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예매순</a:t>
            </a:r>
            <a:r>
              <a:rPr lang="ko-KR" altLang="en-US" dirty="0">
                <a:ea typeface="맑은 고딕"/>
              </a:rPr>
              <a:t>, </a:t>
            </a:r>
            <a:r>
              <a:rPr lang="ko-KR" altLang="en-US" dirty="0" err="1">
                <a:ea typeface="맑은 고딕"/>
              </a:rPr>
              <a:t>평점순</a:t>
            </a:r>
            <a:r>
              <a:rPr lang="ko-KR" altLang="en-US" dirty="0">
                <a:ea typeface="맑은 고딕"/>
              </a:rPr>
              <a:t>, 관람평 </a:t>
            </a:r>
            <a:r>
              <a:rPr lang="ko-KR" altLang="en-US" dirty="0" err="1">
                <a:ea typeface="맑은 고딕"/>
              </a:rPr>
              <a:t>많은순</a:t>
            </a:r>
            <a:r>
              <a:rPr lang="ko-KR" altLang="en-US" dirty="0">
                <a:ea typeface="맑은 고딕"/>
              </a:rPr>
              <a:t>, </a:t>
            </a:r>
            <a:r>
              <a:rPr lang="ko-KR" altLang="en-US" dirty="0" err="1">
                <a:ea typeface="맑은 고딕"/>
              </a:rPr>
              <a:t>보고싶어요순으로</a:t>
            </a:r>
            <a:r>
              <a:rPr lang="ko-KR" altLang="en-US" dirty="0">
                <a:ea typeface="맑은 고딕"/>
              </a:rPr>
              <a:t> 정렬 가능</a:t>
            </a:r>
          </a:p>
          <a:p>
            <a:r>
              <a:rPr lang="ko-KR" altLang="en-US" dirty="0">
                <a:ea typeface="맑은 고딕"/>
              </a:rPr>
              <a:t>3헹 5열로 리스트 출력, </a:t>
            </a:r>
            <a:r>
              <a:rPr lang="ko-KR" altLang="en-US" dirty="0" err="1">
                <a:ea typeface="맑은 고딕"/>
              </a:rPr>
              <a:t>더보기</a:t>
            </a:r>
            <a:r>
              <a:rPr lang="ko-KR" altLang="en-US" dirty="0">
                <a:ea typeface="맑은 고딕"/>
              </a:rPr>
              <a:t> 누를 시 3행씩 추가 출력</a:t>
            </a:r>
          </a:p>
        </p:txBody>
      </p:sp>
    </p:spTree>
    <p:extLst>
      <p:ext uri="{BB962C8B-B14F-4D97-AF65-F5344CB8AC3E}">
        <p14:creationId xmlns:p14="http://schemas.microsoft.com/office/powerpoint/2010/main" val="922469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3C8B55-9C87-5799-27D1-216FB2B6D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1-3 </a:t>
            </a:r>
            <a:r>
              <a:rPr lang="ko-KR" altLang="en-US" dirty="0" err="1">
                <a:ea typeface="맑은 고딕"/>
              </a:rPr>
              <a:t>상영예정작</a:t>
            </a:r>
          </a:p>
        </p:txBody>
      </p:sp>
      <p:pic>
        <p:nvPicPr>
          <p:cNvPr id="5" name="그림 5">
            <a:extLst>
              <a:ext uri="{FF2B5EF4-FFF2-40B4-BE49-F238E27FC236}">
                <a16:creationId xmlns:a16="http://schemas.microsoft.com/office/drawing/2014/main" id="{6A266DA3-078D-1DAC-CEE1-B2CCE23F95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4410" y="446088"/>
            <a:ext cx="4595079" cy="5414963"/>
          </a:xfrm>
        </p:spPr>
      </p:pic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08C248-966B-63F0-4306-0D56EECB677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dirty="0" err="1">
                <a:ea typeface="+mn-lt"/>
                <a:cs typeface="+mn-lt"/>
              </a:rPr>
              <a:t>예매순</a:t>
            </a:r>
            <a:r>
              <a:rPr lang="ko-KR" dirty="0">
                <a:ea typeface="+mn-lt"/>
                <a:cs typeface="+mn-lt"/>
              </a:rPr>
              <a:t>, </a:t>
            </a:r>
            <a:r>
              <a:rPr lang="ko-KR" dirty="0" err="1">
                <a:ea typeface="+mn-lt"/>
                <a:cs typeface="+mn-lt"/>
              </a:rPr>
              <a:t>평점순</a:t>
            </a:r>
            <a:r>
              <a:rPr lang="ko-KR" dirty="0">
                <a:ea typeface="+mn-lt"/>
                <a:cs typeface="+mn-lt"/>
              </a:rPr>
              <a:t>, </a:t>
            </a:r>
            <a:r>
              <a:rPr lang="ko-KR" dirty="0" err="1">
                <a:ea typeface="+mn-lt"/>
                <a:cs typeface="+mn-lt"/>
              </a:rPr>
              <a:t>보고싶어요순으로</a:t>
            </a:r>
            <a:r>
              <a:rPr lang="ko-KR" dirty="0">
                <a:ea typeface="+mn-lt"/>
                <a:cs typeface="+mn-lt"/>
              </a:rPr>
              <a:t> 정렬 가능</a:t>
            </a:r>
            <a:endParaRPr lang="en-US" altLang="ko-KR">
              <a:ea typeface="+mn-lt"/>
              <a:cs typeface="+mn-lt"/>
            </a:endParaRPr>
          </a:p>
          <a:p>
            <a:r>
              <a:rPr lang="en-US" altLang="ko-KR" dirty="0">
                <a:ea typeface="+mn-lt"/>
                <a:cs typeface="+mn-lt"/>
              </a:rPr>
              <a:t>3</a:t>
            </a:r>
            <a:r>
              <a:rPr lang="ko-KR" dirty="0" err="1">
                <a:ea typeface="+mn-lt"/>
                <a:cs typeface="+mn-lt"/>
              </a:rPr>
              <a:t>헹</a:t>
            </a:r>
            <a:r>
              <a:rPr lang="ko-KR" altLang="en-US" dirty="0">
                <a:ea typeface="+mn-lt"/>
                <a:cs typeface="+mn-lt"/>
              </a:rPr>
              <a:t> </a:t>
            </a:r>
            <a:r>
              <a:rPr lang="en-US" altLang="ko-KR" dirty="0">
                <a:ea typeface="+mn-lt"/>
                <a:cs typeface="+mn-lt"/>
              </a:rPr>
              <a:t>5</a:t>
            </a:r>
            <a:r>
              <a:rPr lang="ko-KR" dirty="0">
                <a:ea typeface="+mn-lt"/>
                <a:cs typeface="+mn-lt"/>
              </a:rPr>
              <a:t>열로 리스트 출력, </a:t>
            </a:r>
            <a:r>
              <a:rPr lang="ko-KR" dirty="0" err="1">
                <a:ea typeface="+mn-lt"/>
                <a:cs typeface="+mn-lt"/>
              </a:rPr>
              <a:t>더보기</a:t>
            </a:r>
            <a:r>
              <a:rPr lang="ko-KR" dirty="0">
                <a:ea typeface="+mn-lt"/>
                <a:cs typeface="+mn-lt"/>
              </a:rPr>
              <a:t> 누를 시 3</a:t>
            </a:r>
            <a:r>
              <a:rPr lang="ko-KR" altLang="en-US" dirty="0">
                <a:ea typeface="+mn-lt"/>
                <a:cs typeface="+mn-lt"/>
              </a:rPr>
              <a:t>행씩 추가</a:t>
            </a:r>
            <a:r>
              <a:rPr lang="ko-KR" dirty="0">
                <a:ea typeface="+mn-lt"/>
                <a:cs typeface="+mn-lt"/>
              </a:rPr>
              <a:t> 출력</a:t>
            </a:r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1977082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A532F3-DE88-E3CD-4EBE-7CA83E0B0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2-1 상세정보</a:t>
            </a:r>
            <a:endParaRPr lang="ko-KR" altLang="en-US" dirty="0"/>
          </a:p>
        </p:txBody>
      </p:sp>
      <p:pic>
        <p:nvPicPr>
          <p:cNvPr id="5" name="그림 5">
            <a:extLst>
              <a:ext uri="{FF2B5EF4-FFF2-40B4-BE49-F238E27FC236}">
                <a16:creationId xmlns:a16="http://schemas.microsoft.com/office/drawing/2014/main" id="{C38CA781-03CA-A748-A285-BD12570A9C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850" y="446088"/>
            <a:ext cx="5650199" cy="5414963"/>
          </a:xfrm>
        </p:spPr>
      </p:pic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51B89D-C505-1423-FC18-40C5D01DD53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평점 클릭 시 하위 메뉴가 평점 및 관람평으로 이동됨.</a:t>
            </a:r>
          </a:p>
          <a:p>
            <a:r>
              <a:rPr lang="ko-KR" altLang="en-US" dirty="0">
                <a:ea typeface="맑은 고딕"/>
              </a:rPr>
              <a:t>감독/출연 이름 누를 시 정보 팝업 열림.</a:t>
            </a:r>
          </a:p>
          <a:p>
            <a:r>
              <a:rPr lang="ko-KR" altLang="en-US" dirty="0">
                <a:ea typeface="맑은 고딕"/>
              </a:rPr>
              <a:t>특별관 누를 시 해당 특별관 소개로 이동.</a:t>
            </a:r>
          </a:p>
          <a:p>
            <a:r>
              <a:rPr lang="ko-KR" altLang="en-US" dirty="0">
                <a:ea typeface="맑은 고딕"/>
              </a:rPr>
              <a:t>공유하기 누를 시 공유 팝업 열림.</a:t>
            </a:r>
          </a:p>
          <a:p>
            <a:r>
              <a:rPr lang="ko-KR" altLang="en-US" dirty="0">
                <a:ea typeface="맑은 고딕"/>
              </a:rPr>
              <a:t>보고싶어요 누를 시 메시지 알림</a:t>
            </a:r>
          </a:p>
          <a:p>
            <a:r>
              <a:rPr lang="ko-KR" altLang="en-US" dirty="0">
                <a:ea typeface="맑은 고딕"/>
              </a:rPr>
              <a:t>예매하기 누를 시 해당 영화 예매로 이동.</a:t>
            </a:r>
          </a:p>
        </p:txBody>
      </p:sp>
    </p:spTree>
    <p:extLst>
      <p:ext uri="{BB962C8B-B14F-4D97-AF65-F5344CB8AC3E}">
        <p14:creationId xmlns:p14="http://schemas.microsoft.com/office/powerpoint/2010/main" val="3533285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87B56F-ACF2-BB01-D58F-DC0840A8F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2-1 </a:t>
            </a:r>
            <a:r>
              <a:rPr lang="ko-KR" altLang="en-US" dirty="0" err="1">
                <a:ea typeface="맑은 고딕"/>
              </a:rPr>
              <a:t>상세정보_인물</a:t>
            </a:r>
            <a:r>
              <a:rPr lang="ko-KR" altLang="en-US" dirty="0">
                <a:ea typeface="맑은 고딕"/>
              </a:rPr>
              <a:t> 정보</a:t>
            </a:r>
          </a:p>
        </p:txBody>
      </p:sp>
      <p:pic>
        <p:nvPicPr>
          <p:cNvPr id="5" name="그림 5">
            <a:extLst>
              <a:ext uri="{FF2B5EF4-FFF2-40B4-BE49-F238E27FC236}">
                <a16:creationId xmlns:a16="http://schemas.microsoft.com/office/drawing/2014/main" id="{BAC62A1E-AD2D-F785-FD2C-7D7558CCCF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0973" y="2222287"/>
            <a:ext cx="3430051" cy="3636511"/>
          </a:xfrm>
        </p:spPr>
      </p:pic>
    </p:spTree>
    <p:extLst>
      <p:ext uri="{BB962C8B-B14F-4D97-AF65-F5344CB8AC3E}">
        <p14:creationId xmlns:p14="http://schemas.microsoft.com/office/powerpoint/2010/main" val="203340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F44A21-578E-35B8-E87D-13DE11693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2-1 </a:t>
            </a:r>
            <a:r>
              <a:rPr lang="ko-KR" altLang="en-US" dirty="0" err="1">
                <a:ea typeface="맑은 고딕"/>
              </a:rPr>
              <a:t>상세정보_공유하기</a:t>
            </a:r>
            <a:endParaRPr lang="ko-KR" altLang="en-US" dirty="0" err="1"/>
          </a:p>
        </p:txBody>
      </p:sp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315B083-473C-014A-9DAA-6CF70081D6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8037" y="2464155"/>
            <a:ext cx="5495925" cy="3152775"/>
          </a:xfrm>
        </p:spPr>
      </p:pic>
    </p:spTree>
    <p:extLst>
      <p:ext uri="{BB962C8B-B14F-4D97-AF65-F5344CB8AC3E}">
        <p14:creationId xmlns:p14="http://schemas.microsoft.com/office/powerpoint/2010/main" val="2687494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7E8C0F-D982-8F53-FA2D-875994460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2-1 </a:t>
            </a:r>
            <a:r>
              <a:rPr lang="ko-KR" altLang="en-US" dirty="0" err="1">
                <a:ea typeface="맑은 고딕"/>
              </a:rPr>
              <a:t>상세정보_보고싶어요_메시지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2E8381-E1EA-4AAE-3B3E-9647D57989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등록 메시지</a:t>
            </a:r>
          </a:p>
        </p:txBody>
      </p:sp>
      <p:pic>
        <p:nvPicPr>
          <p:cNvPr id="7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C0361294-DF64-5BA6-25BB-540693053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14729" y="3486169"/>
            <a:ext cx="5189856" cy="1639850"/>
          </a:xfr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0FED3A4-9230-F4EA-62F5-7E2527DA20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해제 메시지</a:t>
            </a:r>
            <a:endParaRPr lang="ko-KR" altLang="en-US" dirty="0"/>
          </a:p>
        </p:txBody>
      </p:sp>
      <p:pic>
        <p:nvPicPr>
          <p:cNvPr id="8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726B8070-C74F-EF86-582C-1318C08122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87415" y="3487527"/>
            <a:ext cx="5194583" cy="1637134"/>
          </a:xfrm>
        </p:spPr>
      </p:pic>
    </p:spTree>
    <p:extLst>
      <p:ext uri="{BB962C8B-B14F-4D97-AF65-F5344CB8AC3E}">
        <p14:creationId xmlns:p14="http://schemas.microsoft.com/office/powerpoint/2010/main" val="13875984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11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Quotable</vt:lpstr>
      <vt:lpstr>벤치마킹  리서치_롯데시네마_영화</vt:lpstr>
      <vt:lpstr>1-1 홈</vt:lpstr>
      <vt:lpstr>1-1 홈_포스터</vt:lpstr>
      <vt:lpstr>1-2 현재상영작</vt:lpstr>
      <vt:lpstr>1-3 상영예정작</vt:lpstr>
      <vt:lpstr>2-1 상세정보</vt:lpstr>
      <vt:lpstr>2-1 상세정보_인물 정보</vt:lpstr>
      <vt:lpstr>2-1 상세정보_공유하기</vt:lpstr>
      <vt:lpstr>2-1 상세정보_보고싶어요_메시지</vt:lpstr>
      <vt:lpstr>2-2 영화정보</vt:lpstr>
      <vt:lpstr>2-2 평점 및 관람평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/>
  <cp:revision>150</cp:revision>
  <dcterms:created xsi:type="dcterms:W3CDTF">2012-07-30T17:18:39Z</dcterms:created>
  <dcterms:modified xsi:type="dcterms:W3CDTF">2022-10-04T06:37:31Z</dcterms:modified>
</cp:coreProperties>
</file>

<file path=docProps/thumbnail.jpeg>
</file>